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533" r:id="rId4"/>
    <p:sldId id="534" r:id="rId5"/>
    <p:sldId id="535" r:id="rId6"/>
    <p:sldId id="536" r:id="rId7"/>
    <p:sldId id="334" r:id="rId8"/>
    <p:sldId id="537" r:id="rId9"/>
    <p:sldId id="538" r:id="rId10"/>
    <p:sldId id="539" r:id="rId11"/>
    <p:sldId id="540" r:id="rId12"/>
    <p:sldId id="541" r:id="rId13"/>
    <p:sldId id="338" r:id="rId14"/>
    <p:sldId id="339" r:id="rId15"/>
    <p:sldId id="340" r:id="rId16"/>
    <p:sldId id="542" r:id="rId17"/>
    <p:sldId id="543" r:id="rId18"/>
    <p:sldId id="756" r:id="rId19"/>
    <p:sldId id="371" r:id="rId20"/>
    <p:sldId id="374" r:id="rId21"/>
    <p:sldId id="802" r:id="rId22"/>
    <p:sldId id="792" r:id="rId23"/>
    <p:sldId id="794" r:id="rId24"/>
    <p:sldId id="797" r:id="rId25"/>
    <p:sldId id="803" r:id="rId26"/>
    <p:sldId id="335" r:id="rId27"/>
    <p:sldId id="318" r:id="rId28"/>
    <p:sldId id="320"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9D42994D-334E-94FA-EB84-840CB33DCB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440" y="1199771"/>
            <a:ext cx="2523612" cy="141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10418</TotalTime>
  <Words>1421</Words>
  <Application>Microsoft Office PowerPoint</Application>
  <PresentationFormat>Custom</PresentationFormat>
  <Paragraphs>233</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310</cp:revision>
  <dcterms:created xsi:type="dcterms:W3CDTF">2013-09-12T13:05:01Z</dcterms:created>
  <dcterms:modified xsi:type="dcterms:W3CDTF">2022-05-29T06:52:26Z</dcterms:modified>
</cp:coreProperties>
</file>